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345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55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6667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58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8785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7329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7047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108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2131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154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6296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E9C5-CC68-476D-A2C0-DB0618EA6CA2}" type="datetimeFigureOut">
              <a:rPr lang="es-GT" smtClean="0"/>
              <a:t>05/06/2018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B4B93-7C82-4D58-8747-2EA065C65E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5911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esultado de imagen para Contraloria General de Cuent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651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936159" y="471467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dirty="0" smtClean="0"/>
              <a:t>Auditoría del Contrato de Préstamo No. </a:t>
            </a:r>
            <a:r>
              <a:rPr lang="es-GT" b="1" dirty="0"/>
              <a:t> </a:t>
            </a:r>
            <a:r>
              <a:rPr lang="es-GT" b="1" dirty="0" smtClean="0"/>
              <a:t>XXX</a:t>
            </a:r>
          </a:p>
          <a:p>
            <a:pPr algn="ctr"/>
            <a:r>
              <a:rPr lang="es-GT" dirty="0" smtClean="0"/>
              <a:t>Por </a:t>
            </a:r>
            <a:r>
              <a:rPr lang="es-GT" dirty="0"/>
              <a:t>el período del </a:t>
            </a:r>
            <a:r>
              <a:rPr lang="es-GT" dirty="0" smtClean="0"/>
              <a:t> XX al XXX de 20XX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0029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Equipo de Trabajo Asignado y Coordinación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8829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OBJETIVO DE LA AUDITORÍA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59829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Responsabilidad de la Administración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6289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Responsabilidad del Auditor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6989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ISSAI.GT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25099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Metodología con Base a Riesgo incluyendo el Riesgo de Fraude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6782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Informes a Entregar y Fechas Claves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048066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</Words>
  <Application>Microsoft Office PowerPoint</Application>
  <PresentationFormat>Presentación en pantalla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Equipo de Trabajo Asignado y Coordinación </vt:lpstr>
      <vt:lpstr>OBJETIVO DE LA AUDITORÍA</vt:lpstr>
      <vt:lpstr>Responsabilidad de la Administración </vt:lpstr>
      <vt:lpstr>Responsabilidad del Auditor</vt:lpstr>
      <vt:lpstr>ISSAI.GT </vt:lpstr>
      <vt:lpstr>Metodología con Base a Riesgo incluyendo el Riesgo de Fraude </vt:lpstr>
      <vt:lpstr>Informes a Entregar y Fechas Claves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ccarrillo</dc:creator>
  <cp:lastModifiedBy>ccarrillo</cp:lastModifiedBy>
  <cp:revision>5</cp:revision>
  <dcterms:created xsi:type="dcterms:W3CDTF">2018-02-08T20:25:35Z</dcterms:created>
  <dcterms:modified xsi:type="dcterms:W3CDTF">2018-06-05T16:57:02Z</dcterms:modified>
</cp:coreProperties>
</file>